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6633"/>
    <a:srgbClr val="B7D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34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1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06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94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10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01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08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62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41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3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19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FF71-4266-4B0C-925B-4133F147FF3B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7C3A-CE44-4BA0-9FAB-9BFA8829C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5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652" y="188640"/>
            <a:ext cx="6264696" cy="792087"/>
          </a:xfrm>
        </p:spPr>
        <p:txBody>
          <a:bodyPr>
            <a:noAutofit/>
          </a:bodyPr>
          <a:lstStyle/>
          <a:p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025" y="5460504"/>
            <a:ext cx="6400800" cy="1180225"/>
          </a:xfrm>
        </p:spPr>
        <p:txBody>
          <a:bodyPr vert="horz">
            <a:noAutofit/>
          </a:bodyPr>
          <a:lstStyle/>
          <a:p>
            <a:r>
              <a:rPr lang="en-CA" sz="2200" b="1" dirty="0" err="1" smtClean="0">
                <a:solidFill>
                  <a:srgbClr val="B7DA38"/>
                </a:solidFill>
              </a:rPr>
              <a:t>Mélisssa</a:t>
            </a:r>
            <a:r>
              <a:rPr lang="en-CA" sz="2200" b="1" dirty="0" smtClean="0">
                <a:solidFill>
                  <a:srgbClr val="B7DA38"/>
                </a:solidFill>
              </a:rPr>
              <a:t> </a:t>
            </a:r>
            <a:r>
              <a:rPr lang="en-CA" sz="2200" b="1" dirty="0" err="1" smtClean="0">
                <a:solidFill>
                  <a:srgbClr val="B7DA38"/>
                </a:solidFill>
              </a:rPr>
              <a:t>Pangia</a:t>
            </a:r>
            <a:endParaRPr lang="en-CA" sz="2200" b="1" dirty="0" smtClean="0">
              <a:solidFill>
                <a:srgbClr val="B7DA38"/>
              </a:solidFill>
            </a:endParaRPr>
          </a:p>
          <a:p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Adriana </a:t>
            </a:r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Leroux</a:t>
            </a:r>
            <a:endParaRPr lang="en-CA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200" b="1" dirty="0" smtClean="0">
                <a:solidFill>
                  <a:srgbClr val="996633"/>
                </a:solidFill>
              </a:rPr>
              <a:t>Eva </a:t>
            </a:r>
            <a:r>
              <a:rPr lang="en-CA" sz="2200" b="1" dirty="0" err="1" smtClean="0">
                <a:solidFill>
                  <a:srgbClr val="996633"/>
                </a:solidFill>
              </a:rPr>
              <a:t>Cucovici</a:t>
            </a:r>
            <a:endParaRPr lang="en-CA" sz="22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673" y="1095414"/>
            <a:ext cx="3943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atin typeface="Arial Narrow" pitchFamily="34" charset="0"/>
              </a:rPr>
              <a:t>É</a:t>
            </a:r>
          </a:p>
          <a:p>
            <a:r>
              <a:rPr lang="en-CA" sz="2400" b="1" i="1" dirty="0" smtClean="0">
                <a:latin typeface="Arial Narrow" pitchFamily="34" charset="0"/>
              </a:rPr>
              <a:t>t</a:t>
            </a:r>
          </a:p>
          <a:p>
            <a:r>
              <a:rPr lang="en-CA" sz="2400" b="1" i="1" dirty="0">
                <a:latin typeface="Arial Narrow" pitchFamily="34" charset="0"/>
              </a:rPr>
              <a:t>a</a:t>
            </a:r>
            <a:r>
              <a:rPr lang="en-CA" sz="2400" b="1" i="1" dirty="0" smtClean="0">
                <a:latin typeface="Arial Narrow" pitchFamily="34" charset="0"/>
              </a:rPr>
              <a:t>pe 1</a:t>
            </a:r>
          </a:p>
          <a:p>
            <a:r>
              <a:rPr lang="en-CA" sz="2400" b="1" i="1" dirty="0" smtClean="0">
                <a:latin typeface="Arial Narrow" pitchFamily="34" charset="0"/>
              </a:rPr>
              <a:t> Dames </a:t>
            </a:r>
          </a:p>
          <a:p>
            <a:endParaRPr lang="en-CA" sz="2800" b="1" dirty="0" smtClean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68760"/>
            <a:ext cx="54864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6336" y="1484783"/>
            <a:ext cx="622927" cy="4176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Groupe</a:t>
            </a:r>
            <a:r>
              <a:rPr lang="en-CA" sz="2400" b="1" i="1" dirty="0" smtClean="0">
                <a:solidFill>
                  <a:schemeClr val="accent1">
                    <a:lumMod val="50000"/>
                  </a:schemeClr>
                </a:solidFill>
              </a:rPr>
              <a:t> 1</a:t>
            </a:r>
            <a:endParaRPr lang="en-C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1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799" y="0"/>
            <a:ext cx="5470376" cy="836712"/>
          </a:xfrm>
        </p:spPr>
        <p:txBody>
          <a:bodyPr>
            <a:noAutofit/>
          </a:bodyPr>
          <a:lstStyle/>
          <a:p>
            <a:r>
              <a:rPr lang="en-CA" sz="2800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800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800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800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800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800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248544"/>
          </a:xfrm>
        </p:spPr>
        <p:txBody>
          <a:bodyPr>
            <a:normAutofit/>
          </a:bodyPr>
          <a:lstStyle/>
          <a:p>
            <a:r>
              <a:rPr lang="en-CA" sz="2200" b="1" dirty="0" smtClean="0">
                <a:solidFill>
                  <a:srgbClr val="CCCC00"/>
                </a:solidFill>
              </a:rPr>
              <a:t>Karina </a:t>
            </a:r>
            <a:r>
              <a:rPr lang="en-CA" sz="2200" b="1" dirty="0" err="1" smtClean="0">
                <a:solidFill>
                  <a:srgbClr val="CCCC00"/>
                </a:solidFill>
              </a:rPr>
              <a:t>Bucci</a:t>
            </a:r>
            <a:endParaRPr lang="en-CA" sz="2200" b="1" dirty="0" smtClean="0">
              <a:solidFill>
                <a:srgbClr val="CCCC00"/>
              </a:solidFill>
            </a:endParaRPr>
          </a:p>
          <a:p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Olivia Fry</a:t>
            </a:r>
          </a:p>
          <a:p>
            <a:r>
              <a:rPr lang="en-CA" sz="2200" b="1" dirty="0" smtClean="0">
                <a:solidFill>
                  <a:srgbClr val="996633"/>
                </a:solidFill>
              </a:rPr>
              <a:t>Elizabeth </a:t>
            </a:r>
            <a:r>
              <a:rPr lang="en-CA" sz="2200" b="1" dirty="0" err="1" smtClean="0">
                <a:solidFill>
                  <a:srgbClr val="996633"/>
                </a:solidFill>
              </a:rPr>
              <a:t>Amira</a:t>
            </a:r>
            <a:r>
              <a:rPr lang="en-CA" sz="2200" b="1" dirty="0" smtClean="0">
                <a:solidFill>
                  <a:srgbClr val="996633"/>
                </a:solidFill>
              </a:rPr>
              <a:t> Sop</a:t>
            </a:r>
            <a:endParaRPr lang="en-CA" sz="22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104" y="836712"/>
            <a:ext cx="622927" cy="54726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Étape3 Dames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3" y="1340768"/>
            <a:ext cx="622927" cy="48245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r>
              <a:rPr lang="en-CA" sz="2400" b="1" i="1" dirty="0" smtClean="0"/>
              <a:t> 2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9675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4"/>
          </a:xfrm>
        </p:spPr>
        <p:txBody>
          <a:bodyPr>
            <a:noAutofit/>
          </a:bodyPr>
          <a:lstStyle/>
          <a:p>
            <a:r>
              <a:rPr lang="en-CA" sz="2800" b="1" i="1" dirty="0" err="1" smtClean="0"/>
              <a:t>Mes</a:t>
            </a:r>
            <a:r>
              <a:rPr lang="en-CA" sz="2800" b="1" i="1" dirty="0" smtClean="0"/>
              <a:t> Premiers </a:t>
            </a:r>
            <a:r>
              <a:rPr lang="en-CA" sz="2800" b="1" i="1" dirty="0" err="1" smtClean="0"/>
              <a:t>Jeux</a:t>
            </a:r>
            <a:r>
              <a:rPr lang="en-CA" sz="2800" b="1" i="1" dirty="0" smtClean="0"/>
              <a:t> 2013</a:t>
            </a:r>
            <a:br>
              <a:rPr lang="en-CA" sz="2800" b="1" i="1" dirty="0" smtClean="0"/>
            </a:br>
            <a:r>
              <a:rPr lang="en-CA" sz="2800" b="1" i="1" dirty="0" err="1" smtClean="0"/>
              <a:t>Patinage</a:t>
            </a:r>
            <a:r>
              <a:rPr lang="en-CA" sz="2800" b="1" i="1" dirty="0" smtClean="0"/>
              <a:t> Bourassa</a:t>
            </a:r>
            <a:endParaRPr lang="en-CA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6400800" cy="1296144"/>
          </a:xfrm>
        </p:spPr>
        <p:txBody>
          <a:bodyPr>
            <a:normAutofit/>
          </a:bodyPr>
          <a:lstStyle/>
          <a:p>
            <a:r>
              <a:rPr lang="en-CA" sz="2200" b="1" dirty="0" smtClean="0">
                <a:solidFill>
                  <a:srgbClr val="CCCC00"/>
                </a:solidFill>
              </a:rPr>
              <a:t>Vanessa Fry</a:t>
            </a:r>
          </a:p>
          <a:p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Nouchy</a:t>
            </a:r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Beaubrun</a:t>
            </a:r>
            <a:endParaRPr lang="en-CA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200" b="1" dirty="0" smtClean="0">
                <a:solidFill>
                  <a:srgbClr val="996633"/>
                </a:solidFill>
              </a:rPr>
              <a:t>Sarah </a:t>
            </a:r>
            <a:r>
              <a:rPr lang="en-CA" sz="2200" b="1" dirty="0" err="1" smtClean="0">
                <a:solidFill>
                  <a:srgbClr val="996633"/>
                </a:solidFill>
              </a:rPr>
              <a:t>Laroque</a:t>
            </a:r>
            <a:r>
              <a:rPr lang="en-CA" sz="2200" b="1" dirty="0" smtClean="0">
                <a:solidFill>
                  <a:srgbClr val="996633"/>
                </a:solidFill>
              </a:rPr>
              <a:t>-Poirier</a:t>
            </a:r>
            <a:endParaRPr lang="en-CA" sz="22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445" y="728700"/>
            <a:ext cx="622927" cy="583264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Étape3 Dames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1412776"/>
            <a:ext cx="622927" cy="44644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r>
              <a:rPr lang="en-CA" sz="2400" b="1" i="1" dirty="0" smtClean="0"/>
              <a:t> 3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08940"/>
            <a:ext cx="5119464" cy="38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401" y="80628"/>
            <a:ext cx="5472608" cy="936104"/>
          </a:xfrm>
        </p:spPr>
        <p:txBody>
          <a:bodyPr>
            <a:noAutofit/>
          </a:bodyPr>
          <a:lstStyle/>
          <a:p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271" y="5733256"/>
            <a:ext cx="6400800" cy="864096"/>
          </a:xfrm>
        </p:spPr>
        <p:txBody>
          <a:bodyPr>
            <a:normAutofit/>
          </a:bodyPr>
          <a:lstStyle/>
          <a:p>
            <a:r>
              <a:rPr lang="en-CA" sz="2200" b="1" dirty="0" smtClean="0">
                <a:solidFill>
                  <a:srgbClr val="CCCC00"/>
                </a:solidFill>
              </a:rPr>
              <a:t>Alex </a:t>
            </a:r>
            <a:r>
              <a:rPr lang="en-CA" sz="2200" b="1" dirty="0" err="1" smtClean="0">
                <a:solidFill>
                  <a:srgbClr val="CCCC00"/>
                </a:solidFill>
              </a:rPr>
              <a:t>Rusu</a:t>
            </a:r>
            <a:endParaRPr lang="en-CA" sz="2200" b="1" dirty="0" smtClean="0">
              <a:solidFill>
                <a:srgbClr val="CCCC00"/>
              </a:solidFill>
            </a:endParaRPr>
          </a:p>
          <a:p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Krim</a:t>
            </a:r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Gargouri</a:t>
            </a:r>
            <a:endParaRPr lang="en-CA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808" y="1628800"/>
            <a:ext cx="622927" cy="30963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Étape3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1062190"/>
            <a:ext cx="622927" cy="44644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Messieurs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400" y="2105853"/>
            <a:ext cx="4104456" cy="3078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47315"/>
            <a:ext cx="3209528" cy="42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658" y="116632"/>
            <a:ext cx="6480721" cy="792087"/>
          </a:xfrm>
        </p:spPr>
        <p:txBody>
          <a:bodyPr>
            <a:noAutofit/>
          </a:bodyPr>
          <a:lstStyle/>
          <a:p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301208"/>
            <a:ext cx="5120613" cy="1080120"/>
          </a:xfrm>
        </p:spPr>
        <p:txBody>
          <a:bodyPr>
            <a:normAutofit fontScale="92500" lnSpcReduction="20000"/>
          </a:bodyPr>
          <a:lstStyle/>
          <a:p>
            <a:r>
              <a:rPr lang="en-CA" sz="2400" b="1" dirty="0" err="1" smtClean="0">
                <a:solidFill>
                  <a:srgbClr val="B7DA38"/>
                </a:solidFill>
              </a:rPr>
              <a:t>Anissa</a:t>
            </a:r>
            <a:r>
              <a:rPr lang="en-CA" sz="2400" b="1" dirty="0" smtClean="0">
                <a:solidFill>
                  <a:srgbClr val="B7DA38"/>
                </a:solidFill>
              </a:rPr>
              <a:t> Bashir </a:t>
            </a:r>
            <a:r>
              <a:rPr lang="en-CA" sz="2400" b="1" dirty="0" err="1" smtClean="0">
                <a:solidFill>
                  <a:srgbClr val="B7DA38"/>
                </a:solidFill>
              </a:rPr>
              <a:t>Sherif</a:t>
            </a:r>
            <a:endParaRPr lang="en-CA" sz="2400" b="1" dirty="0" smtClean="0">
              <a:solidFill>
                <a:srgbClr val="B7DA38"/>
              </a:solidFill>
            </a:endParaRPr>
          </a:p>
          <a:p>
            <a:r>
              <a:rPr lang="en-CA" sz="2400" b="1" dirty="0" err="1" smtClean="0">
                <a:solidFill>
                  <a:schemeClr val="bg1">
                    <a:lumMod val="65000"/>
                  </a:schemeClr>
                </a:solidFill>
              </a:rPr>
              <a:t>Aureli</a:t>
            </a:r>
            <a:r>
              <a:rPr lang="en-CA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bg1">
                    <a:lumMod val="65000"/>
                  </a:schemeClr>
                </a:solidFill>
              </a:rPr>
              <a:t>Ansah</a:t>
            </a:r>
            <a:r>
              <a:rPr lang="en-CA" sz="2400" b="1" dirty="0" smtClean="0">
                <a:solidFill>
                  <a:schemeClr val="bg1">
                    <a:lumMod val="65000"/>
                  </a:schemeClr>
                </a:solidFill>
              </a:rPr>
              <a:t> JN-François</a:t>
            </a:r>
          </a:p>
          <a:p>
            <a:r>
              <a:rPr lang="en-CA" sz="2400" b="1" dirty="0" err="1" smtClean="0">
                <a:solidFill>
                  <a:srgbClr val="996633"/>
                </a:solidFill>
              </a:rPr>
              <a:t>Simona</a:t>
            </a:r>
            <a:r>
              <a:rPr lang="en-CA" sz="2400" b="1" dirty="0" smtClean="0">
                <a:solidFill>
                  <a:srgbClr val="996633"/>
                </a:solidFill>
              </a:rPr>
              <a:t> </a:t>
            </a:r>
            <a:r>
              <a:rPr lang="en-CA" sz="2400" b="1" dirty="0" err="1" smtClean="0">
                <a:solidFill>
                  <a:srgbClr val="996633"/>
                </a:solidFill>
              </a:rPr>
              <a:t>Montanaro</a:t>
            </a:r>
            <a:endParaRPr lang="en-CA" sz="24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908" y="620688"/>
            <a:ext cx="622927" cy="612068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</a:t>
            </a:r>
            <a:r>
              <a:rPr lang="en-CA" sz="2400" b="1" dirty="0" smtClean="0"/>
              <a:t>1</a:t>
            </a:r>
            <a:r>
              <a:rPr lang="en-CA" sz="2400" b="1" i="1" dirty="0" smtClean="0"/>
              <a:t> Dames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740352" y="1124744"/>
            <a:ext cx="1134285" cy="44644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r>
              <a:rPr lang="en-CA" sz="2800" b="1" dirty="0" smtClean="0"/>
              <a:t> 2</a:t>
            </a:r>
          </a:p>
          <a:p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508856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914" y="116632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6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Premiers</a:t>
            </a:r>
            <a:r>
              <a:rPr lang="en-CA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36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36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6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6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504" y="5423938"/>
            <a:ext cx="6400800" cy="1173413"/>
          </a:xfrm>
        </p:spPr>
        <p:txBody>
          <a:bodyPr>
            <a:normAutofit fontScale="92500" lnSpcReduction="10000"/>
          </a:bodyPr>
          <a:lstStyle/>
          <a:p>
            <a:r>
              <a:rPr lang="en-CA" sz="2400" b="1" dirty="0" smtClean="0">
                <a:solidFill>
                  <a:srgbClr val="CCCC00"/>
                </a:solidFill>
              </a:rPr>
              <a:t>Julia </a:t>
            </a:r>
            <a:r>
              <a:rPr lang="en-CA" sz="2400" b="1" dirty="0" err="1" smtClean="0">
                <a:solidFill>
                  <a:srgbClr val="CCCC00"/>
                </a:solidFill>
              </a:rPr>
              <a:t>Geraci</a:t>
            </a:r>
            <a:endParaRPr lang="en-CA" sz="2400" b="1" dirty="0" smtClean="0">
              <a:solidFill>
                <a:srgbClr val="CCCC00"/>
              </a:solidFill>
            </a:endParaRPr>
          </a:p>
          <a:p>
            <a:r>
              <a:rPr lang="en-CA" sz="2400" b="1" dirty="0" smtClean="0"/>
              <a:t>Alexia </a:t>
            </a:r>
            <a:r>
              <a:rPr lang="en-CA" sz="2400" b="1" dirty="0" err="1" smtClean="0"/>
              <a:t>Medesan</a:t>
            </a:r>
            <a:endParaRPr lang="en-CA" sz="2400" b="1" dirty="0" smtClean="0"/>
          </a:p>
          <a:p>
            <a:r>
              <a:rPr lang="en-CA" sz="2400" b="1" dirty="0" smtClean="0">
                <a:solidFill>
                  <a:srgbClr val="996633"/>
                </a:solidFill>
              </a:rPr>
              <a:t>Emilia </a:t>
            </a:r>
            <a:r>
              <a:rPr lang="en-CA" sz="2400" b="1" dirty="0" err="1" smtClean="0">
                <a:solidFill>
                  <a:srgbClr val="996633"/>
                </a:solidFill>
              </a:rPr>
              <a:t>Scozzari</a:t>
            </a:r>
            <a:endParaRPr lang="en-CA" sz="24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858" y="692696"/>
            <a:ext cx="622927" cy="59766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Étape1 Dames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98236" y="1762833"/>
            <a:ext cx="360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endParaRPr lang="en-CA" sz="2400" b="1" i="1" dirty="0" smtClean="0"/>
          </a:p>
          <a:p>
            <a:r>
              <a:rPr lang="en-CA" sz="2400" b="1" i="1" dirty="0" smtClean="0"/>
              <a:t> 3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1102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575" y="116632"/>
            <a:ext cx="4896544" cy="864095"/>
          </a:xfrm>
        </p:spPr>
        <p:txBody>
          <a:bodyPr>
            <a:normAutofit/>
          </a:bodyPr>
          <a:lstStyle/>
          <a:p>
            <a:r>
              <a:rPr lang="en-CA" sz="24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400" b="1" i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4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4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4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4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5661248"/>
            <a:ext cx="4248472" cy="960512"/>
          </a:xfrm>
        </p:spPr>
        <p:txBody>
          <a:bodyPr>
            <a:normAutofit fontScale="92500" lnSpcReduction="20000"/>
          </a:bodyPr>
          <a:lstStyle/>
          <a:p>
            <a:r>
              <a:rPr lang="en-CA" sz="2200" b="1" dirty="0" err="1" smtClean="0">
                <a:solidFill>
                  <a:srgbClr val="CCCC00"/>
                </a:solidFill>
              </a:rPr>
              <a:t>Idir</a:t>
            </a:r>
            <a:r>
              <a:rPr lang="en-CA" sz="2200" b="1" dirty="0" smtClean="0">
                <a:solidFill>
                  <a:srgbClr val="CCCC00"/>
                </a:solidFill>
              </a:rPr>
              <a:t> </a:t>
            </a:r>
            <a:r>
              <a:rPr lang="en-CA" sz="2200" b="1" dirty="0" err="1" smtClean="0">
                <a:solidFill>
                  <a:srgbClr val="CCCC00"/>
                </a:solidFill>
              </a:rPr>
              <a:t>Ouerdane</a:t>
            </a:r>
            <a:endParaRPr lang="en-CA" sz="2200" b="1" dirty="0" smtClean="0">
              <a:solidFill>
                <a:srgbClr val="CCCC00"/>
              </a:solidFill>
            </a:endParaRPr>
          </a:p>
          <a:p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Adriano </a:t>
            </a:r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Funiciello</a:t>
            </a:r>
            <a:endParaRPr lang="en-CA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200" b="1" dirty="0" err="1" smtClean="0">
                <a:solidFill>
                  <a:srgbClr val="996633"/>
                </a:solidFill>
              </a:rPr>
              <a:t>Guliano</a:t>
            </a:r>
            <a:r>
              <a:rPr lang="en-CA" sz="2200" b="1" dirty="0" smtClean="0">
                <a:solidFill>
                  <a:srgbClr val="996633"/>
                </a:solidFill>
              </a:rPr>
              <a:t> </a:t>
            </a:r>
            <a:r>
              <a:rPr lang="en-CA" sz="2200" b="1" dirty="0" err="1" smtClean="0">
                <a:solidFill>
                  <a:srgbClr val="996633"/>
                </a:solidFill>
              </a:rPr>
              <a:t>Mazzariello</a:t>
            </a:r>
            <a:endParaRPr lang="en-CA" sz="22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7021" y="1831044"/>
            <a:ext cx="622927" cy="365287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Étape1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776356" y="1696972"/>
            <a:ext cx="36004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2400" b="1" i="1" dirty="0" smtClean="0"/>
              <a:t>Mess</a:t>
            </a:r>
          </a:p>
          <a:p>
            <a:r>
              <a:rPr lang="en-CA" sz="2400" b="1" i="1" dirty="0" err="1" smtClean="0"/>
              <a:t>ieur</a:t>
            </a:r>
            <a:endParaRPr lang="en-CA" sz="2400" b="1" i="1" dirty="0" smtClean="0"/>
          </a:p>
          <a:p>
            <a:r>
              <a:rPr lang="en-CA" sz="2400" b="1" i="1" dirty="0" smtClean="0"/>
              <a:t>s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46388"/>
            <a:ext cx="3253973" cy="43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8620"/>
            <a:ext cx="4824536" cy="936104"/>
          </a:xfrm>
        </p:spPr>
        <p:txBody>
          <a:bodyPr>
            <a:noAutofit/>
          </a:bodyPr>
          <a:lstStyle/>
          <a:p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5676203"/>
            <a:ext cx="6400800" cy="1176536"/>
          </a:xfrm>
        </p:spPr>
        <p:txBody>
          <a:bodyPr>
            <a:normAutofit fontScale="92500" lnSpcReduction="10000"/>
          </a:bodyPr>
          <a:lstStyle/>
          <a:p>
            <a:r>
              <a:rPr lang="en-CA" sz="2400" b="1" dirty="0" smtClean="0">
                <a:solidFill>
                  <a:srgbClr val="CCCC00"/>
                </a:solidFill>
              </a:rPr>
              <a:t>Sofia </a:t>
            </a:r>
            <a:r>
              <a:rPr lang="en-CA" sz="2400" b="1" dirty="0" err="1" smtClean="0">
                <a:solidFill>
                  <a:srgbClr val="CCCC00"/>
                </a:solidFill>
              </a:rPr>
              <a:t>Safsaf</a:t>
            </a:r>
            <a:endParaRPr lang="en-CA" sz="2400" b="1" dirty="0" smtClean="0">
              <a:solidFill>
                <a:srgbClr val="CCCC00"/>
              </a:solidFill>
            </a:endParaRPr>
          </a:p>
          <a:p>
            <a:r>
              <a:rPr lang="en-CA" sz="2400" b="1" dirty="0" smtClean="0">
                <a:solidFill>
                  <a:schemeClr val="bg1">
                    <a:lumMod val="65000"/>
                  </a:schemeClr>
                </a:solidFill>
              </a:rPr>
              <a:t>Emma Lo </a:t>
            </a:r>
            <a:r>
              <a:rPr lang="en-CA" sz="2400" b="1" dirty="0" err="1" smtClean="0">
                <a:solidFill>
                  <a:schemeClr val="bg1">
                    <a:lumMod val="65000"/>
                  </a:schemeClr>
                </a:solidFill>
              </a:rPr>
              <a:t>Vetere</a:t>
            </a:r>
            <a:endParaRPr lang="en-CA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400" b="1" dirty="0" smtClean="0">
                <a:solidFill>
                  <a:srgbClr val="996633"/>
                </a:solidFill>
              </a:rPr>
              <a:t>Jana </a:t>
            </a:r>
            <a:r>
              <a:rPr lang="en-CA" sz="2400" b="1" dirty="0" err="1" smtClean="0">
                <a:solidFill>
                  <a:srgbClr val="996633"/>
                </a:solidFill>
              </a:rPr>
              <a:t>Nasreddine</a:t>
            </a:r>
            <a:endParaRPr lang="en-CA" sz="24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222" y="620688"/>
            <a:ext cx="622927" cy="57606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Étape2 Dames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1412776"/>
            <a:ext cx="622927" cy="38884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r>
              <a:rPr lang="en-CA" sz="2400" b="1" i="1" dirty="0" smtClean="0"/>
              <a:t> 1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2413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3748" y="116632"/>
            <a:ext cx="4536504" cy="936104"/>
          </a:xfrm>
        </p:spPr>
        <p:txBody>
          <a:bodyPr>
            <a:noAutofit/>
          </a:bodyPr>
          <a:lstStyle/>
          <a:p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 fontScale="70000" lnSpcReduction="20000"/>
          </a:bodyPr>
          <a:lstStyle/>
          <a:p>
            <a:r>
              <a:rPr lang="en-CA" b="1" dirty="0" err="1" smtClean="0">
                <a:solidFill>
                  <a:srgbClr val="CCCC00"/>
                </a:solidFill>
              </a:rPr>
              <a:t>Leggee</a:t>
            </a:r>
            <a:r>
              <a:rPr lang="en-CA" b="1" dirty="0" smtClean="0">
                <a:solidFill>
                  <a:srgbClr val="CCCC00"/>
                </a:solidFill>
              </a:rPr>
              <a:t>-Ann Pierre-</a:t>
            </a:r>
            <a:r>
              <a:rPr lang="en-CA" b="1" dirty="0" err="1" smtClean="0">
                <a:solidFill>
                  <a:srgbClr val="CCCC00"/>
                </a:solidFill>
              </a:rPr>
              <a:t>Fils</a:t>
            </a:r>
            <a:endParaRPr lang="en-CA" b="1" dirty="0" smtClean="0">
              <a:solidFill>
                <a:srgbClr val="CCCC00"/>
              </a:solidFill>
            </a:endParaRPr>
          </a:p>
          <a:p>
            <a:r>
              <a:rPr lang="en-CA" b="1" dirty="0" err="1" smtClean="0">
                <a:solidFill>
                  <a:schemeClr val="bg1">
                    <a:lumMod val="65000"/>
                  </a:schemeClr>
                </a:solidFill>
              </a:rPr>
              <a:t>Kesha</a:t>
            </a: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b="1" dirty="0" err="1" smtClean="0">
                <a:solidFill>
                  <a:schemeClr val="bg1">
                    <a:lumMod val="65000"/>
                  </a:schemeClr>
                </a:solidFill>
              </a:rPr>
              <a:t>Deriva</a:t>
            </a:r>
            <a:endParaRPr lang="en-CA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b="1" dirty="0" err="1" smtClean="0">
                <a:solidFill>
                  <a:srgbClr val="996633"/>
                </a:solidFill>
              </a:rPr>
              <a:t>Racha-Zhore</a:t>
            </a:r>
            <a:r>
              <a:rPr lang="en-CA" b="1" dirty="0" smtClean="0">
                <a:solidFill>
                  <a:srgbClr val="996633"/>
                </a:solidFill>
              </a:rPr>
              <a:t> </a:t>
            </a:r>
            <a:r>
              <a:rPr lang="en-CA" b="1" dirty="0" err="1" smtClean="0">
                <a:solidFill>
                  <a:srgbClr val="996633"/>
                </a:solidFill>
              </a:rPr>
              <a:t>Benhassine</a:t>
            </a:r>
            <a:endParaRPr lang="en-CA" b="1" dirty="0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199634"/>
            <a:ext cx="432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err="1" smtClean="0"/>
              <a:t>Étape</a:t>
            </a:r>
            <a:r>
              <a:rPr lang="en-CA" sz="2400" b="1" i="1" dirty="0" smtClean="0"/>
              <a:t> </a:t>
            </a:r>
          </a:p>
          <a:p>
            <a:r>
              <a:rPr lang="en-CA" sz="2400" b="1" i="1" dirty="0" smtClean="0"/>
              <a:t>2 </a:t>
            </a:r>
          </a:p>
          <a:p>
            <a:endParaRPr lang="en-CA" sz="2400" b="1" i="1" dirty="0"/>
          </a:p>
          <a:p>
            <a:r>
              <a:rPr lang="en-CA" sz="2400" b="1" i="1" dirty="0" smtClean="0"/>
              <a:t>Dames</a:t>
            </a:r>
            <a:endParaRPr lang="en-CA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40352" y="1589584"/>
            <a:ext cx="951671" cy="37444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r>
              <a:rPr lang="en-CA" sz="2400" b="1" i="1" dirty="0" smtClean="0"/>
              <a:t> 2</a:t>
            </a:r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32667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80628"/>
            <a:ext cx="4392488" cy="936104"/>
          </a:xfrm>
        </p:spPr>
        <p:txBody>
          <a:bodyPr>
            <a:noAutofit/>
          </a:bodyPr>
          <a:lstStyle/>
          <a:p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8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8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655" y="5373216"/>
            <a:ext cx="6400800" cy="1296144"/>
          </a:xfrm>
        </p:spPr>
        <p:txBody>
          <a:bodyPr>
            <a:normAutofit/>
          </a:bodyPr>
          <a:lstStyle/>
          <a:p>
            <a:r>
              <a:rPr lang="en-CA" sz="2200" b="1" dirty="0" err="1" smtClean="0">
                <a:solidFill>
                  <a:srgbClr val="CCCC00"/>
                </a:solidFill>
              </a:rPr>
              <a:t>Maheva</a:t>
            </a:r>
            <a:r>
              <a:rPr lang="en-CA" sz="2200" b="1" dirty="0" smtClean="0">
                <a:solidFill>
                  <a:srgbClr val="CCCC00"/>
                </a:solidFill>
              </a:rPr>
              <a:t> Charles</a:t>
            </a:r>
          </a:p>
          <a:p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Nourhane</a:t>
            </a:r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Benmoussa</a:t>
            </a:r>
            <a:endParaRPr lang="en-CA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200" b="1" dirty="0" err="1" smtClean="0"/>
              <a:t>Analisa</a:t>
            </a:r>
            <a:r>
              <a:rPr lang="en-CA" sz="2200" b="1" dirty="0" smtClean="0"/>
              <a:t> </a:t>
            </a:r>
            <a:r>
              <a:rPr lang="en-CA" sz="2200" b="1" dirty="0" err="1" smtClean="0"/>
              <a:t>Mone</a:t>
            </a:r>
            <a:endParaRPr lang="en-CA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622927" cy="579120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Étape2 Dames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1628800"/>
            <a:ext cx="288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r>
              <a:rPr lang="en-CA" sz="2400" b="1" i="1" dirty="0" smtClean="0"/>
              <a:t> 3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9489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354" y="116632"/>
            <a:ext cx="6486208" cy="936104"/>
          </a:xfrm>
        </p:spPr>
        <p:txBody>
          <a:bodyPr>
            <a:noAutofit/>
          </a:bodyPr>
          <a:lstStyle/>
          <a:p>
            <a:r>
              <a:rPr lang="en-CA" sz="2800" b="1" i="1" dirty="0" err="1" smtClean="0"/>
              <a:t>Mes</a:t>
            </a:r>
            <a:r>
              <a:rPr lang="en-CA" sz="2800" b="1" i="1" dirty="0" smtClean="0"/>
              <a:t> Premiers </a:t>
            </a:r>
            <a:r>
              <a:rPr lang="en-CA" sz="2800" b="1" i="1" dirty="0" err="1" smtClean="0"/>
              <a:t>Jeux</a:t>
            </a:r>
            <a:r>
              <a:rPr lang="en-CA" sz="2800" b="1" i="1" dirty="0" smtClean="0"/>
              <a:t> 2013</a:t>
            </a:r>
            <a:br>
              <a:rPr lang="en-CA" sz="2800" b="1" i="1" dirty="0" smtClean="0"/>
            </a:br>
            <a:r>
              <a:rPr lang="en-CA" sz="2800" b="1" i="1" dirty="0" err="1" smtClean="0"/>
              <a:t>Patinage</a:t>
            </a:r>
            <a:r>
              <a:rPr lang="en-CA" sz="2800" b="1" i="1" dirty="0" smtClean="0"/>
              <a:t> Bourassa</a:t>
            </a:r>
            <a:endParaRPr lang="en-CA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5445224"/>
            <a:ext cx="6400800" cy="1152128"/>
          </a:xfrm>
        </p:spPr>
        <p:txBody>
          <a:bodyPr>
            <a:normAutofit lnSpcReduction="10000"/>
          </a:bodyPr>
          <a:lstStyle/>
          <a:p>
            <a:r>
              <a:rPr lang="en-CA" sz="2200" b="1" dirty="0" smtClean="0">
                <a:solidFill>
                  <a:srgbClr val="CCCC00"/>
                </a:solidFill>
              </a:rPr>
              <a:t>Kevin </a:t>
            </a:r>
            <a:r>
              <a:rPr lang="en-CA" sz="2200" b="1" dirty="0" err="1" smtClean="0">
                <a:solidFill>
                  <a:srgbClr val="CCCC00"/>
                </a:solidFill>
              </a:rPr>
              <a:t>Khang</a:t>
            </a:r>
            <a:r>
              <a:rPr lang="en-CA" sz="2200" b="1" dirty="0" smtClean="0">
                <a:solidFill>
                  <a:srgbClr val="CCCC00"/>
                </a:solidFill>
              </a:rPr>
              <a:t> </a:t>
            </a:r>
            <a:r>
              <a:rPr lang="en-CA" sz="2200" b="1" dirty="0" err="1" smtClean="0">
                <a:solidFill>
                  <a:srgbClr val="CCCC00"/>
                </a:solidFill>
              </a:rPr>
              <a:t>Giang</a:t>
            </a:r>
            <a:endParaRPr lang="en-CA" sz="2200" b="1" dirty="0" smtClean="0">
              <a:solidFill>
                <a:srgbClr val="CCCC00"/>
              </a:solidFill>
            </a:endParaRPr>
          </a:p>
          <a:p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Sébastien</a:t>
            </a:r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Montinor</a:t>
            </a:r>
            <a:endParaRPr lang="en-CA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200" b="1" dirty="0" err="1" smtClean="0">
                <a:solidFill>
                  <a:srgbClr val="996633"/>
                </a:solidFill>
              </a:rPr>
              <a:t>Mattia</a:t>
            </a:r>
            <a:r>
              <a:rPr lang="en-CA" sz="2200" b="1" dirty="0" smtClean="0">
                <a:solidFill>
                  <a:srgbClr val="996633"/>
                </a:solidFill>
              </a:rPr>
              <a:t> </a:t>
            </a:r>
            <a:r>
              <a:rPr lang="en-CA" sz="2200" b="1" dirty="0" err="1" smtClean="0">
                <a:solidFill>
                  <a:srgbClr val="996633"/>
                </a:solidFill>
              </a:rPr>
              <a:t>Canale</a:t>
            </a:r>
            <a:endParaRPr lang="en-CA" sz="2200" b="1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622927" cy="36724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/>
              <a:t>Étape</a:t>
            </a:r>
            <a:r>
              <a:rPr lang="en-CA" sz="2400" b="1" i="1" dirty="0" smtClean="0"/>
              <a:t> 2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20432" y="1317445"/>
            <a:ext cx="622927" cy="4176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Messieurs</a:t>
            </a:r>
            <a:endParaRPr lang="en-CA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71600"/>
            <a:ext cx="5239477" cy="39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5121"/>
            <a:ext cx="5400600" cy="936104"/>
          </a:xfrm>
        </p:spPr>
        <p:txBody>
          <a:bodyPr>
            <a:normAutofit/>
          </a:bodyPr>
          <a:lstStyle/>
          <a:p>
            <a:r>
              <a:rPr lang="en-CA" sz="2400" b="1" dirty="0" err="1" smtClean="0">
                <a:solidFill>
                  <a:schemeClr val="tx2">
                    <a:lumMod val="75000"/>
                  </a:schemeClr>
                </a:solidFill>
              </a:rPr>
              <a:t>Mes</a:t>
            </a: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</a:rPr>
              <a:t> Premiers </a:t>
            </a:r>
            <a:r>
              <a:rPr lang="en-CA" sz="2400" b="1" dirty="0" err="1" smtClean="0">
                <a:solidFill>
                  <a:schemeClr val="tx2">
                    <a:lumMod val="75000"/>
                  </a:schemeClr>
                </a:solidFill>
              </a:rPr>
              <a:t>Jeux</a:t>
            </a: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</a:rPr>
              <a:t> 2013</a:t>
            </a:r>
            <a:br>
              <a:rPr lang="en-C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2400" b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endParaRPr lang="en-C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180" y="5492824"/>
            <a:ext cx="6400800" cy="1248544"/>
          </a:xfrm>
        </p:spPr>
        <p:txBody>
          <a:bodyPr>
            <a:normAutofit/>
          </a:bodyPr>
          <a:lstStyle/>
          <a:p>
            <a:r>
              <a:rPr lang="en-CA" sz="2200" b="1" dirty="0" smtClean="0">
                <a:solidFill>
                  <a:srgbClr val="CCCC00"/>
                </a:solidFill>
              </a:rPr>
              <a:t>Sofia </a:t>
            </a:r>
            <a:r>
              <a:rPr lang="en-CA" sz="2200" b="1" dirty="0" err="1" smtClean="0">
                <a:solidFill>
                  <a:srgbClr val="CCCC00"/>
                </a:solidFill>
              </a:rPr>
              <a:t>Paterno</a:t>
            </a:r>
            <a:endParaRPr lang="en-CA" sz="2200" b="1" dirty="0" smtClean="0">
              <a:solidFill>
                <a:srgbClr val="CCCC00"/>
              </a:solidFill>
            </a:endParaRPr>
          </a:p>
          <a:p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Lyna</a:t>
            </a:r>
            <a:r>
              <a:rPr lang="en-CA" sz="2200" b="1" dirty="0" smtClean="0">
                <a:solidFill>
                  <a:schemeClr val="bg1">
                    <a:lumMod val="65000"/>
                  </a:schemeClr>
                </a:solidFill>
              </a:rPr>
              <a:t> Ben </a:t>
            </a:r>
            <a:r>
              <a:rPr lang="en-CA" sz="2200" b="1" dirty="0" err="1" smtClean="0">
                <a:solidFill>
                  <a:schemeClr val="bg1">
                    <a:lumMod val="65000"/>
                  </a:schemeClr>
                </a:solidFill>
              </a:rPr>
              <a:t>Habouche</a:t>
            </a:r>
            <a:endParaRPr lang="en-CA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A" sz="2200" b="1" dirty="0" err="1" smtClean="0">
                <a:solidFill>
                  <a:srgbClr val="996633"/>
                </a:solidFill>
              </a:rPr>
              <a:t>Maika</a:t>
            </a:r>
            <a:r>
              <a:rPr lang="en-CA" sz="2200" b="1" dirty="0" smtClean="0">
                <a:solidFill>
                  <a:srgbClr val="996633"/>
                </a:solidFill>
              </a:rPr>
              <a:t> Nguyen</a:t>
            </a:r>
            <a:endParaRPr lang="en-CA" sz="2200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258" y="737320"/>
            <a:ext cx="622927" cy="612068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smtClean="0"/>
              <a:t>Étape3 Dames</a:t>
            </a:r>
            <a:endParaRPr lang="en-CA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43810" y="1340768"/>
            <a:ext cx="622927" cy="38884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CA" sz="2400" b="1" i="1" dirty="0" err="1" smtClean="0"/>
              <a:t>Groupe</a:t>
            </a:r>
            <a:r>
              <a:rPr lang="en-CA" sz="2400" b="1" i="1" dirty="0" smtClean="0"/>
              <a:t> 1</a:t>
            </a:r>
            <a:endParaRPr lang="en-CA" sz="2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85" y="1076739"/>
            <a:ext cx="3312368" cy="44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175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  <vt:lpstr>Mes Premiers Jeux 2013 Patinage Bourassa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Premiers Jeux 2013 Patinage Bourassa</dc:title>
  <dc:creator>Armand Levesque</dc:creator>
  <cp:lastModifiedBy>Andrée</cp:lastModifiedBy>
  <cp:revision>17</cp:revision>
  <dcterms:created xsi:type="dcterms:W3CDTF">2013-02-14T19:22:47Z</dcterms:created>
  <dcterms:modified xsi:type="dcterms:W3CDTF">2013-02-20T21:55:27Z</dcterms:modified>
</cp:coreProperties>
</file>